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77" r:id="rId2"/>
    <p:sldId id="281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86"/>
    <p:restoredTop sz="94830"/>
  </p:normalViewPr>
  <p:slideViewPr>
    <p:cSldViewPr snapToGrid="0" snapToObjects="1">
      <p:cViewPr varScale="1">
        <p:scale>
          <a:sx n="93" d="100"/>
          <a:sy n="93" d="100"/>
        </p:scale>
        <p:origin x="1520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1F27C5-9D78-6A4C-9D78-1847A2383C6B}" type="datetimeFigureOut">
              <a:rPr kumimoji="1" lang="ja-JP" altLang="en-US" smtClean="0"/>
              <a:t>2022/6/3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A84FC1-A4C7-144E-9473-05D3FD1B23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769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2022/6/3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234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2022/6/3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027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2022/6/3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047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2022/6/3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0054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2022/6/3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433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抄録ひな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00" y="2916000"/>
            <a:ext cx="5040000" cy="6084000"/>
          </a:xfrm>
          <a:ln>
            <a:solidFill>
              <a:schemeClr val="accent1"/>
            </a:solidFill>
            <a:prstDash val="sysDot"/>
          </a:ln>
        </p:spPr>
        <p:txBody>
          <a:bodyPr>
            <a:normAutofit/>
          </a:bodyPr>
          <a:lstStyle>
            <a:lvl1pPr marL="228600" indent="-228600">
              <a:lnSpc>
                <a:spcPct val="100000"/>
              </a:lnSpc>
              <a:buFont typeface="+mj-lt"/>
              <a:buAutoNum type="arabicPeriod"/>
              <a:defRPr sz="1050">
                <a:latin typeface="MS PMincho" panose="02020600040205080304" pitchFamily="18" charset="-128"/>
                <a:ea typeface="MS PMincho" panose="02020600040205080304" pitchFamily="18" charset="-128"/>
              </a:defRPr>
            </a:lvl1pPr>
            <a:lvl2pPr marL="342900" indent="180000">
              <a:lnSpc>
                <a:spcPct val="100000"/>
              </a:lnSpc>
              <a:buFontTx/>
              <a:buNone/>
              <a:defRPr sz="1050">
                <a:latin typeface="MS PMincho" panose="02020600040205080304" pitchFamily="18" charset="-128"/>
                <a:ea typeface="MS PMincho" panose="02020600040205080304" pitchFamily="18" charset="-128"/>
              </a:defRPr>
            </a:lvl2pPr>
            <a:lvl3pPr marL="685800" indent="180000">
              <a:lnSpc>
                <a:spcPct val="100000"/>
              </a:lnSpc>
              <a:buFontTx/>
              <a:buNone/>
              <a:defRPr sz="1050">
                <a:latin typeface="MS PMincho" panose="02020600040205080304" pitchFamily="18" charset="-128"/>
                <a:ea typeface="MS PMincho" panose="02020600040205080304" pitchFamily="18" charset="-128"/>
              </a:defRPr>
            </a:lvl3pPr>
            <a:lvl4pPr marL="1028700" indent="180000">
              <a:lnSpc>
                <a:spcPct val="100000"/>
              </a:lnSpc>
              <a:buFontTx/>
              <a:buNone/>
              <a:defRPr sz="1050">
                <a:latin typeface="MS PMincho" panose="02020600040205080304" pitchFamily="18" charset="-128"/>
                <a:ea typeface="MS PMincho" panose="02020600040205080304" pitchFamily="18" charset="-128"/>
              </a:defRPr>
            </a:lvl4pPr>
            <a:lvl5pPr marL="1371600" indent="180000">
              <a:lnSpc>
                <a:spcPct val="100000"/>
              </a:lnSpc>
              <a:buFontTx/>
              <a:buNone/>
              <a:defRPr sz="1050">
                <a:latin typeface="MS PMincho" panose="02020600040205080304" pitchFamily="18" charset="-128"/>
                <a:ea typeface="MS PMincho" panose="02020600040205080304" pitchFamily="18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2022/6/3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タイトル 9">
            <a:extLst>
              <a:ext uri="{FF2B5EF4-FFF2-40B4-BE49-F238E27FC236}">
                <a16:creationId xmlns:a16="http://schemas.microsoft.com/office/drawing/2014/main" id="{2B2C987A-20F8-0545-8D82-537BB6C3F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000" y="1080000"/>
            <a:ext cx="5040000" cy="648000"/>
          </a:xfrm>
          <a:ln>
            <a:solidFill>
              <a:schemeClr val="accent1"/>
            </a:solidFill>
            <a:prstDash val="sysDot"/>
          </a:ln>
        </p:spPr>
        <p:txBody>
          <a:bodyPr>
            <a:normAutofit/>
          </a:bodyPr>
          <a:lstStyle>
            <a:lvl1pPr algn="ctr">
              <a:defRPr sz="1600">
                <a:latin typeface="MS PGothic" panose="020B0600070205080204" pitchFamily="34" charset="-128"/>
                <a:ea typeface="MS PGothic" panose="020B0600070205080204" pitchFamily="34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4" name="テキスト プレースホルダー 13">
            <a:extLst>
              <a:ext uri="{FF2B5EF4-FFF2-40B4-BE49-F238E27FC236}">
                <a16:creationId xmlns:a16="http://schemas.microsoft.com/office/drawing/2014/main" id="{94E01219-E73B-F044-AE42-54F7C4635EF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09000" y="1764000"/>
            <a:ext cx="5040000" cy="540000"/>
          </a:xfrm>
          <a:ln>
            <a:solidFill>
              <a:schemeClr val="accent1"/>
            </a:solidFill>
            <a:prstDash val="sysDot"/>
          </a:ln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1200">
                <a:latin typeface="+mn-ea"/>
                <a:ea typeface="+mn-ea"/>
              </a:defRPr>
            </a:lvl1pPr>
            <a:lvl2pPr marL="342900" indent="0">
              <a:buFontTx/>
              <a:buNone/>
              <a:defRPr>
                <a:latin typeface="+mn-ea"/>
                <a:ea typeface="+mn-ea"/>
              </a:defRPr>
            </a:lvl2pPr>
            <a:lvl3pPr marL="685800" indent="0">
              <a:buFontTx/>
              <a:buNone/>
              <a:defRPr>
                <a:latin typeface="+mn-ea"/>
                <a:ea typeface="+mn-ea"/>
              </a:defRPr>
            </a:lvl3pPr>
            <a:lvl4pPr marL="1028700" indent="0">
              <a:buFontTx/>
              <a:buNone/>
              <a:defRPr>
                <a:latin typeface="+mn-ea"/>
                <a:ea typeface="+mn-ea"/>
              </a:defRPr>
            </a:lvl4pPr>
            <a:lvl5pPr marL="1371600" indent="0">
              <a:buFontTx/>
              <a:buNone/>
              <a:defRPr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6" name="テキスト プレースホルダー 13">
            <a:extLst>
              <a:ext uri="{FF2B5EF4-FFF2-40B4-BE49-F238E27FC236}">
                <a16:creationId xmlns:a16="http://schemas.microsoft.com/office/drawing/2014/main" id="{67CA8FFC-A4E2-C040-9ACC-822F4218625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09000" y="2340000"/>
            <a:ext cx="5040000" cy="540000"/>
          </a:xfrm>
          <a:ln>
            <a:solidFill>
              <a:schemeClr val="accent1"/>
            </a:solidFill>
            <a:prstDash val="sysDot"/>
          </a:ln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1200">
                <a:latin typeface="+mn-ea"/>
                <a:ea typeface="+mn-ea"/>
              </a:defRPr>
            </a:lvl1pPr>
            <a:lvl2pPr marL="342900" indent="0">
              <a:buFontTx/>
              <a:buNone/>
              <a:defRPr>
                <a:latin typeface="+mn-ea"/>
                <a:ea typeface="+mn-ea"/>
              </a:defRPr>
            </a:lvl2pPr>
            <a:lvl3pPr marL="685800" indent="0">
              <a:buFontTx/>
              <a:buNone/>
              <a:defRPr>
                <a:latin typeface="+mn-ea"/>
                <a:ea typeface="+mn-ea"/>
              </a:defRPr>
            </a:lvl3pPr>
            <a:lvl4pPr marL="1028700" indent="0">
              <a:buFontTx/>
              <a:buNone/>
              <a:defRPr>
                <a:latin typeface="+mn-ea"/>
                <a:ea typeface="+mn-ea"/>
              </a:defRPr>
            </a:lvl4pPr>
            <a:lvl5pPr marL="1371600" indent="0">
              <a:buFontTx/>
              <a:buNone/>
              <a:defRPr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32CE9FF-E526-694E-9B24-079DE2D3CC1B}"/>
              </a:ext>
            </a:extLst>
          </p:cNvPr>
          <p:cNvSpPr txBox="1"/>
          <p:nvPr userDrawn="1"/>
        </p:nvSpPr>
        <p:spPr>
          <a:xfrm>
            <a:off x="900000" y="648000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/>
              <a:t>一般演題</a:t>
            </a:r>
          </a:p>
        </p:txBody>
      </p:sp>
    </p:spTree>
    <p:extLst>
      <p:ext uri="{BB962C8B-B14F-4D97-AF65-F5344CB8AC3E}">
        <p14:creationId xmlns:p14="http://schemas.microsoft.com/office/powerpoint/2010/main" val="2755411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2022/6/3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035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2022/6/3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5070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2022/6/3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8279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2022/6/3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9283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2022/6/3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7874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2022/6/3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0530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67275-D883-B74E-B1A5-116DBF2D563D}" type="datetimeFigureOut">
              <a:rPr kumimoji="1" lang="ja-JP" altLang="en-US" smtClean="0"/>
              <a:t>2022/6/3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7757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DAE6CB94-DB82-7840-A75B-DD2CA52BB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本文を入力して下さい。</a:t>
            </a:r>
            <a:r>
              <a:rPr lang="en-US" altLang="ja-JP" dirty="0"/>
              <a:t> (10.5pt)</a:t>
            </a:r>
          </a:p>
          <a:p>
            <a:endParaRPr lang="en-US" altLang="ja-JP" dirty="0"/>
          </a:p>
          <a:p>
            <a:r>
              <a:rPr lang="ja-JP" altLang="en-US" dirty="0"/>
              <a:t>「抄録の作成要領」を参照し、抄録の作成をお願い致します。</a:t>
            </a: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848046FC-65E3-6F4E-94C7-B1807F43A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演題を入力して下さい</a:t>
            </a:r>
            <a:r>
              <a:rPr lang="en-US" altLang="ja-JP" dirty="0"/>
              <a:t> (16pt)</a:t>
            </a:r>
            <a:endParaRPr lang="ja-JP" altLang="en-US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9B488F33-3175-E041-A463-15ABD453228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ja-JP" altLang="en-US"/>
              <a:t>著者を入力して下さい。発表を行う著者名に丸印</a:t>
            </a:r>
            <a:r>
              <a:rPr lang="en-US" altLang="ja-JP" dirty="0"/>
              <a:t>(○)</a:t>
            </a:r>
            <a:r>
              <a:rPr lang="ja-JP" altLang="en-US"/>
              <a:t>をつけて下さい。所属は氏名の後に番号で上付きにして下さい。</a:t>
            </a:r>
            <a:r>
              <a:rPr lang="en-US" altLang="ja-JP" dirty="0"/>
              <a:t>(12pt)</a:t>
            </a:r>
            <a:endParaRPr lang="ja-JP" altLang="en-US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202C17E3-E9EF-4D44-9161-155A54CC8DE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ja-JP" altLang="en-US"/>
              <a:t>所属を入力して下さい。通し番号をつけて下さい。</a:t>
            </a:r>
            <a:r>
              <a:rPr lang="en-US" altLang="ja-JP" dirty="0"/>
              <a:t>(12pt)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89D0F1D-52EE-DC47-8393-F9F8FB4F20F0}"/>
              </a:ext>
            </a:extLst>
          </p:cNvPr>
          <p:cNvSpPr txBox="1"/>
          <p:nvPr/>
        </p:nvSpPr>
        <p:spPr>
          <a:xfrm>
            <a:off x="1836257" y="540000"/>
            <a:ext cx="318548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432FF"/>
                </a:solidFill>
              </a:rPr>
              <a:t>一般演題の抄録作成用ページ</a:t>
            </a:r>
          </a:p>
        </p:txBody>
      </p:sp>
    </p:spTree>
    <p:extLst>
      <p:ext uri="{BB962C8B-B14F-4D97-AF65-F5344CB8AC3E}">
        <p14:creationId xmlns:p14="http://schemas.microsoft.com/office/powerpoint/2010/main" val="523758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DAE6CB94-DB82-7840-A75B-DD2CA52BB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b="1" dirty="0"/>
              <a:t>緒言</a:t>
            </a:r>
            <a:endParaRPr lang="en-US" altLang="ja-JP" b="1" dirty="0"/>
          </a:p>
          <a:p>
            <a:pPr lvl="1"/>
            <a:r>
              <a:rPr lang="ja-JP" altLang="en-US" dirty="0"/>
              <a:t>以下の要領を参考に、抄録を執筆してください。</a:t>
            </a:r>
            <a:endParaRPr lang="en-US" altLang="ja-JP" dirty="0"/>
          </a:p>
          <a:p>
            <a:pPr lvl="1"/>
            <a:r>
              <a:rPr lang="ja-JP" altLang="en-US" dirty="0"/>
              <a:t>各テキストボックスの大きさや位置は変更しないで下さい。</a:t>
            </a:r>
            <a:endParaRPr lang="en-US" altLang="ja-JP" dirty="0"/>
          </a:p>
          <a:p>
            <a:r>
              <a:rPr lang="ja-JP" altLang="en-US" b="1" dirty="0"/>
              <a:t>本文と体裁</a:t>
            </a:r>
            <a:endParaRPr lang="en-US" altLang="ja-JP" dirty="0"/>
          </a:p>
          <a:p>
            <a:pPr lvl="1"/>
            <a:r>
              <a:rPr lang="ja-JP" altLang="en-US" dirty="0"/>
              <a:t>「本文を入力」に入力して下さい。</a:t>
            </a:r>
            <a:r>
              <a:rPr lang="en-US" altLang="ja-JP" b="1" u="sng" dirty="0"/>
              <a:t>800〜1200</a:t>
            </a:r>
            <a:r>
              <a:rPr lang="ja-JP" altLang="en-US" b="1" u="sng" dirty="0"/>
              <a:t>文字程度</a:t>
            </a:r>
            <a:r>
              <a:rPr lang="ja-JP" altLang="en-US" dirty="0"/>
              <a:t>。</a:t>
            </a:r>
            <a:endParaRPr lang="en-US" altLang="ja-JP" dirty="0"/>
          </a:p>
          <a:p>
            <a:pPr lvl="1"/>
            <a:r>
              <a:rPr lang="ja-JP" altLang="en-US" dirty="0"/>
              <a:t>マージンは、上</a:t>
            </a:r>
            <a:r>
              <a:rPr lang="en-US" altLang="ja-JP" dirty="0"/>
              <a:t>30mm</a:t>
            </a:r>
            <a:r>
              <a:rPr lang="ja-JP" altLang="en-US" dirty="0"/>
              <a:t>、左右下それぞれ</a:t>
            </a:r>
            <a:r>
              <a:rPr lang="en-US" altLang="ja-JP" dirty="0"/>
              <a:t>25mm</a:t>
            </a:r>
            <a:r>
              <a:rPr lang="ja-JP" altLang="en-US" dirty="0"/>
              <a:t>です。</a:t>
            </a:r>
            <a:endParaRPr lang="en-US" altLang="ja-JP" dirty="0"/>
          </a:p>
          <a:p>
            <a:r>
              <a:rPr lang="ja-JP" altLang="en-US" b="1" dirty="0"/>
              <a:t>倫理的配慮</a:t>
            </a:r>
            <a:endParaRPr lang="en-US" altLang="ja-JP" b="1" dirty="0"/>
          </a:p>
          <a:p>
            <a:pPr lvl="1"/>
            <a:r>
              <a:rPr lang="ja-JP" altLang="en-US" dirty="0"/>
              <a:t>倫理的配慮を必要とする研究は、倫理委員会等の名称及び承認番号等を明記して下さい。</a:t>
            </a:r>
            <a:endParaRPr lang="en-US" altLang="ja-JP" dirty="0"/>
          </a:p>
          <a:p>
            <a:r>
              <a:rPr lang="ja-JP" altLang="en-US" b="1" dirty="0"/>
              <a:t>利益相反</a:t>
            </a:r>
            <a:endParaRPr lang="en-US" altLang="ja-JP" b="1" dirty="0"/>
          </a:p>
          <a:p>
            <a:pPr lvl="1"/>
            <a:r>
              <a:rPr lang="ja-JP" altLang="en-US" dirty="0"/>
              <a:t>利益相反（</a:t>
            </a:r>
            <a:r>
              <a:rPr lang="en-US" altLang="ja-JP" dirty="0"/>
              <a:t>COI</a:t>
            </a:r>
            <a:r>
              <a:rPr lang="ja-JP" altLang="en-US" dirty="0"/>
              <a:t>）の有無について明記して下さい。</a:t>
            </a:r>
            <a:endParaRPr lang="en-US" altLang="ja-JP" dirty="0"/>
          </a:p>
          <a:p>
            <a:pPr lvl="1"/>
            <a:r>
              <a:rPr lang="ja-JP" altLang="en-US" dirty="0"/>
              <a:t>申告すべき利益相反がない場合は「</a:t>
            </a:r>
            <a:r>
              <a:rPr lang="en-US" altLang="ja-JP" dirty="0"/>
              <a:t>COI</a:t>
            </a:r>
            <a:r>
              <a:rPr lang="ja-JP" altLang="en-US" dirty="0"/>
              <a:t>：なし」、「開示すべき利益相反はない。」等と記載して下さい。</a:t>
            </a:r>
            <a:endParaRPr lang="en-US" altLang="ja-JP" dirty="0"/>
          </a:p>
          <a:p>
            <a:r>
              <a:rPr lang="ja-JP" altLang="en-US" b="1" dirty="0"/>
              <a:t>図表</a:t>
            </a:r>
            <a:endParaRPr lang="en-US" altLang="ja-JP" b="1" dirty="0"/>
          </a:p>
          <a:p>
            <a:pPr lvl="1"/>
            <a:r>
              <a:rPr lang="ja-JP" altLang="en-US" dirty="0"/>
              <a:t>図表には題名をつけて下さい。題名の配置は、図が下部、表が上部です。</a:t>
            </a:r>
            <a:endParaRPr lang="en-US" altLang="ja-JP" dirty="0"/>
          </a:p>
          <a:p>
            <a:pPr lvl="1"/>
            <a:r>
              <a:rPr lang="ja-JP" altLang="en-US" dirty="0"/>
              <a:t>文章中で引用する場所を考慮し、頁の余白の中に収まるように配置して下さい。</a:t>
            </a:r>
            <a:endParaRPr lang="en-US" altLang="ja-JP" dirty="0"/>
          </a:p>
          <a:p>
            <a:r>
              <a:rPr lang="ja-JP" altLang="en-US" b="1" dirty="0"/>
              <a:t>一般演題募集期間</a:t>
            </a:r>
            <a:endParaRPr lang="en-US" altLang="ja-JP" b="1" dirty="0"/>
          </a:p>
          <a:p>
            <a:pPr lvl="1"/>
            <a:r>
              <a:rPr lang="en-US" altLang="ja-JP" u="sng" dirty="0"/>
              <a:t>2022</a:t>
            </a:r>
            <a:r>
              <a:rPr lang="ja-JP" altLang="en-US" u="sng" dirty="0"/>
              <a:t>年</a:t>
            </a:r>
            <a:r>
              <a:rPr lang="en-US" altLang="ja-JP" u="sng" dirty="0"/>
              <a:t>6</a:t>
            </a:r>
            <a:r>
              <a:rPr lang="ja-JP" altLang="en-US" u="sng" dirty="0"/>
              <a:t>月</a:t>
            </a:r>
            <a:r>
              <a:rPr lang="en-US" altLang="ja-JP" u="sng" dirty="0"/>
              <a:t>13</a:t>
            </a:r>
            <a:r>
              <a:rPr lang="ja-JP" altLang="en-US" u="sng" dirty="0"/>
              <a:t>日</a:t>
            </a:r>
            <a:r>
              <a:rPr lang="en-US" altLang="ja-JP" u="sng" dirty="0"/>
              <a:t>(</a:t>
            </a:r>
            <a:r>
              <a:rPr lang="ja-JP" altLang="en-US" u="sng" dirty="0"/>
              <a:t>月</a:t>
            </a:r>
            <a:r>
              <a:rPr lang="en-US" altLang="ja-JP" u="sng" dirty="0"/>
              <a:t>)〜8</a:t>
            </a:r>
            <a:r>
              <a:rPr lang="ja-JP" altLang="en-US" u="sng" dirty="0"/>
              <a:t>月</a:t>
            </a:r>
            <a:r>
              <a:rPr lang="en-US" altLang="ja-JP" u="sng" dirty="0"/>
              <a:t>10</a:t>
            </a:r>
            <a:r>
              <a:rPr lang="ja-JP" altLang="en-US" u="sng" dirty="0"/>
              <a:t>日</a:t>
            </a:r>
            <a:r>
              <a:rPr lang="en-US" altLang="ja-JP" u="sng" dirty="0"/>
              <a:t>(</a:t>
            </a:r>
            <a:r>
              <a:rPr lang="ja-JP" altLang="en-US" u="sng" dirty="0"/>
              <a:t>水</a:t>
            </a:r>
            <a:r>
              <a:rPr lang="en-US" altLang="ja-JP" u="sng" dirty="0"/>
              <a:t>)</a:t>
            </a:r>
          </a:p>
          <a:p>
            <a:r>
              <a:rPr lang="ja-JP" altLang="en-US" b="1" dirty="0"/>
              <a:t>申込先、連絡先</a:t>
            </a:r>
            <a:endParaRPr lang="en-US" altLang="ja-JP" b="1" dirty="0"/>
          </a:p>
          <a:p>
            <a:pPr marL="0" indent="0">
              <a:buNone/>
            </a:pPr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森ノ宮医療大学看護学部　学術集会事務局　外村 昌子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Mail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: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jners2022@morinomiya-u.ac.jp</a:t>
            </a:r>
          </a:p>
          <a:p>
            <a:pPr marL="0" indent="0">
              <a:buNone/>
            </a:pPr>
            <a:endParaRPr lang="en-US" altLang="ja-JP" b="1" dirty="0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848046FC-65E3-6F4E-94C7-B1807F43A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0432FF"/>
                </a:solidFill>
              </a:rPr>
              <a:t>【</a:t>
            </a:r>
            <a:r>
              <a:rPr lang="ja-JP" altLang="en-US">
                <a:solidFill>
                  <a:srgbClr val="0432FF"/>
                </a:solidFill>
              </a:rPr>
              <a:t>例</a:t>
            </a:r>
            <a:r>
              <a:rPr lang="en-US" altLang="ja-JP" dirty="0">
                <a:solidFill>
                  <a:srgbClr val="0432FF"/>
                </a:solidFill>
              </a:rPr>
              <a:t>】</a:t>
            </a:r>
            <a:r>
              <a:rPr lang="ja-JP" altLang="en-US"/>
              <a:t>一般演題の抄録の作成要領について</a:t>
            </a:r>
            <a:endParaRPr lang="ja-JP" alt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9B488F33-3175-E041-A463-15ABD453228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en-US" altLang="ja-JP" dirty="0">
                <a:solidFill>
                  <a:srgbClr val="0432FF"/>
                </a:solidFill>
              </a:rPr>
              <a:t>【</a:t>
            </a:r>
            <a:r>
              <a:rPr lang="ja-JP" altLang="en-US">
                <a:solidFill>
                  <a:srgbClr val="0432FF"/>
                </a:solidFill>
              </a:rPr>
              <a:t>例</a:t>
            </a:r>
            <a:r>
              <a:rPr lang="en-US" altLang="ja-JP" dirty="0">
                <a:solidFill>
                  <a:srgbClr val="0432FF"/>
                </a:solidFill>
              </a:rPr>
              <a:t>】</a:t>
            </a:r>
            <a:r>
              <a:rPr lang="ja-JP" altLang="en-US"/>
              <a:t>○</a:t>
            </a:r>
            <a:r>
              <a:rPr lang="ja-JP" altLang="en-US" dirty="0"/>
              <a:t>看護</a:t>
            </a:r>
            <a:r>
              <a:rPr lang="en-US" altLang="ja-JP" dirty="0"/>
              <a:t> </a:t>
            </a:r>
            <a:r>
              <a:rPr lang="ja-JP" altLang="en-US" dirty="0"/>
              <a:t>太郎</a:t>
            </a:r>
            <a:r>
              <a:rPr lang="en-US" altLang="ja-JP" baseline="30000" dirty="0"/>
              <a:t>1</a:t>
            </a:r>
            <a:r>
              <a:rPr lang="ja-JP" altLang="en-US" dirty="0"/>
              <a:t>、工学</a:t>
            </a:r>
            <a:r>
              <a:rPr lang="en-US" altLang="ja-JP" dirty="0"/>
              <a:t> </a:t>
            </a:r>
            <a:r>
              <a:rPr lang="ja-JP" altLang="en-US" dirty="0"/>
              <a:t>花子</a:t>
            </a:r>
            <a:r>
              <a:rPr lang="en-US" altLang="ja-JP" baseline="30000" dirty="0"/>
              <a:t>2</a:t>
            </a:r>
            <a:r>
              <a:rPr lang="ja-JP" altLang="en-US" dirty="0"/>
              <a:t>、埼玉</a:t>
            </a:r>
            <a:r>
              <a:rPr lang="en-US" altLang="ja-JP" dirty="0"/>
              <a:t> </a:t>
            </a:r>
            <a:r>
              <a:rPr lang="ja-JP" altLang="en-US" dirty="0"/>
              <a:t>三郎</a:t>
            </a:r>
            <a:r>
              <a:rPr lang="en-US" altLang="ja-JP" baseline="30000" dirty="0"/>
              <a:t>3</a:t>
            </a:r>
            <a:endParaRPr lang="ja-JP" altLang="en-US" baseline="30000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202C17E3-E9EF-4D44-9161-155A54CC8DE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0432FF"/>
                </a:solidFill>
              </a:rPr>
              <a:t>【</a:t>
            </a:r>
            <a:r>
              <a:rPr lang="ja-JP" altLang="en-US">
                <a:solidFill>
                  <a:srgbClr val="0432FF"/>
                </a:solidFill>
              </a:rPr>
              <a:t>例</a:t>
            </a:r>
            <a:r>
              <a:rPr lang="en-US" altLang="ja-JP" dirty="0">
                <a:solidFill>
                  <a:srgbClr val="0432FF"/>
                </a:solidFill>
              </a:rPr>
              <a:t>】 </a:t>
            </a:r>
            <a:r>
              <a:rPr lang="en-US" altLang="ja-JP" dirty="0"/>
              <a:t>1 </a:t>
            </a:r>
            <a:r>
              <a:rPr lang="ja-JP" altLang="en-US" dirty="0"/>
              <a:t>〇〇大学</a:t>
            </a:r>
            <a:r>
              <a:rPr lang="en-US" altLang="ja-JP" dirty="0"/>
              <a:t> </a:t>
            </a:r>
            <a:r>
              <a:rPr lang="ja-JP" altLang="en-US" dirty="0"/>
              <a:t>○学部、</a:t>
            </a:r>
            <a:r>
              <a:rPr lang="en-US" altLang="ja-JP" dirty="0"/>
              <a:t>2 </a:t>
            </a:r>
            <a:r>
              <a:rPr lang="ja-JP" altLang="en-US" dirty="0"/>
              <a:t>△△大学</a:t>
            </a:r>
            <a:r>
              <a:rPr lang="en-US" altLang="ja-JP" dirty="0"/>
              <a:t> </a:t>
            </a:r>
            <a:r>
              <a:rPr lang="ja-JP" altLang="en-US" dirty="0"/>
              <a:t>△△学部、</a:t>
            </a:r>
            <a:r>
              <a:rPr lang="en-US" altLang="ja-JP" dirty="0"/>
              <a:t>3 </a:t>
            </a:r>
            <a:r>
              <a:rPr lang="ja-JP" altLang="en-US" dirty="0"/>
              <a:t>□□大学</a:t>
            </a:r>
            <a:r>
              <a:rPr lang="en-US" altLang="ja-JP" dirty="0"/>
              <a:t> </a:t>
            </a:r>
            <a:r>
              <a:rPr lang="ja-JP" altLang="en-US" dirty="0"/>
              <a:t>□□学部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E815090-8A6B-C042-9133-1A9524576C86}"/>
              </a:ext>
            </a:extLst>
          </p:cNvPr>
          <p:cNvSpPr txBox="1"/>
          <p:nvPr/>
        </p:nvSpPr>
        <p:spPr>
          <a:xfrm>
            <a:off x="1951673" y="540000"/>
            <a:ext cx="295465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>
                <a:solidFill>
                  <a:srgbClr val="0432FF"/>
                </a:solidFill>
              </a:rPr>
              <a:t>一般演題の抄録の作成要領</a:t>
            </a:r>
          </a:p>
        </p:txBody>
      </p:sp>
    </p:spTree>
    <p:extLst>
      <p:ext uri="{BB962C8B-B14F-4D97-AF65-F5344CB8AC3E}">
        <p14:creationId xmlns:p14="http://schemas.microsoft.com/office/powerpoint/2010/main" val="3441196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707</TotalTime>
  <Words>363</Words>
  <Application>Microsoft Office PowerPoint</Application>
  <PresentationFormat>A4 210 x 297 mm</PresentationFormat>
  <Paragraphs>30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ＭＳ Ｐゴシック</vt:lpstr>
      <vt:lpstr>ＭＳ Ｐゴシック</vt:lpstr>
      <vt:lpstr>MS PMincho</vt:lpstr>
      <vt:lpstr>UD デジタル 教科書体 N-R</vt:lpstr>
      <vt:lpstr>游ゴシック</vt:lpstr>
      <vt:lpstr>Arial</vt:lpstr>
      <vt:lpstr>Calibri</vt:lpstr>
      <vt:lpstr>Calibri Light</vt:lpstr>
      <vt:lpstr>Office テーマ</vt:lpstr>
      <vt:lpstr>演題を入力して下さい (16pt)</vt:lpstr>
      <vt:lpstr>【例】一般演題の抄録の作成要領について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看護人間工学会 第4回看護人間工学会学術集会</dc:title>
  <dc:creator>看護人間工学会</dc:creator>
  <cp:lastModifiedBy>MINOURA Tetsuji</cp:lastModifiedBy>
  <cp:revision>50</cp:revision>
  <dcterms:created xsi:type="dcterms:W3CDTF">2021-05-09T09:58:34Z</dcterms:created>
  <dcterms:modified xsi:type="dcterms:W3CDTF">2022-06-03T07:55:21Z</dcterms:modified>
</cp:coreProperties>
</file>